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51440709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f51440709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f51440709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f51440709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f51440709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f51440709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5144070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5144070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30283" l="0" r="0" t="31777"/>
          <a:stretch/>
        </p:blipFill>
        <p:spPr>
          <a:xfrm>
            <a:off x="1973338" y="370300"/>
            <a:ext cx="5197324" cy="197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4">
            <a:alphaModFix/>
          </a:blip>
          <a:srcRect b="31683" l="0" r="0" t="31952"/>
          <a:stretch/>
        </p:blipFill>
        <p:spPr>
          <a:xfrm>
            <a:off x="262350" y="240175"/>
            <a:ext cx="1939699" cy="7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3499" y="4177150"/>
            <a:ext cx="813950" cy="81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b="29710" l="0" r="0" t="30765"/>
          <a:stretch/>
        </p:blipFill>
        <p:spPr>
          <a:xfrm>
            <a:off x="262350" y="240175"/>
            <a:ext cx="1605274" cy="63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6027" y="4280124"/>
            <a:ext cx="607575" cy="576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b="29710" l="0" r="0" t="30765"/>
          <a:stretch/>
        </p:blipFill>
        <p:spPr>
          <a:xfrm>
            <a:off x="262350" y="240175"/>
            <a:ext cx="1605274" cy="63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6027" y="4280124"/>
            <a:ext cx="607575" cy="576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4">
            <a:alphaModFix/>
          </a:blip>
          <a:srcRect b="30283" l="0" r="0" t="31777"/>
          <a:stretch/>
        </p:blipFill>
        <p:spPr>
          <a:xfrm>
            <a:off x="1238800" y="725875"/>
            <a:ext cx="6666400" cy="252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