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d884f1b9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d884f1b9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884f1b9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884f1b9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884f1b9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884f1b9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884f1b96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884f1b96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